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avarna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zdrojov&#253;%20text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avarna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901325"/>
              </p:ext>
            </p:extLst>
          </p:nvPr>
        </p:nvGraphicFramePr>
        <p:xfrm>
          <a:off x="1366122" y="980846"/>
          <a:ext cx="6707187" cy="4628346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VY_32_INOVACE_18-10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13.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listopadu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DUM slouží i jako opakovací lekce, slouží k opakování znalostí kopírování a změně formátu, opakování sloupců, vlastností obrázků, novým pojmem jsou oddíly. Pokud čas dovolí, je možno vyzkoušet hypertextové odkazy mezi jednotlivými wordovskými soubory. Např. text Jídelníček může odkazovat na již vytvořený a uložený jídelní lístek..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žákům vysvětlí význam oddílů, předvede jak naformátovat stránku na různé části. K tomu použije libovolný soubor, který už žáci vytvořili, poté žáci samostatně podle předlohy vytvoří dokument. Text naleznou na stránkách školy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  <a:hlinkClick r:id="rId4"/>
                        </a:rPr>
                        <a:t>www.stavarna.com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(drobné změny v textu nejsou vyloučeny).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091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Sloupce, oddíly, obrázek - shrnutí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>
                <a:hlinkClick r:id="rId2" action="ppaction://hlinkfile"/>
              </a:rPr>
              <a:t>Soubor </a:t>
            </a:r>
            <a:endParaRPr lang="cs-CZ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4196"/>
            <a:ext cx="4524524" cy="650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Zdrojový soubor je vytvořen z dat obsažených na </a:t>
            </a:r>
            <a:r>
              <a:rPr lang="cs-CZ" sz="2400" dirty="0" smtClean="0">
                <a:hlinkClick r:id="rId2"/>
              </a:rPr>
              <a:t>www.stavarna.com</a:t>
            </a:r>
            <a:endParaRPr lang="cs-CZ" sz="2400" dirty="0" smtClean="0"/>
          </a:p>
          <a:p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88057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421</TotalTime>
  <Words>89</Words>
  <Application>Microsoft Office PowerPoint</Application>
  <PresentationFormat>Předvádění na obrazovce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šablona</vt:lpstr>
      <vt:lpstr>Prezentace aplikace PowerPoint</vt:lpstr>
      <vt:lpstr>Sloupce, oddíly, obrázek - shrnutí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Sloupce, oddíly, obrázek - shrnutí</dc:title>
  <dc:creator>kantor</dc:creator>
  <cp:lastModifiedBy>kantor</cp:lastModifiedBy>
  <cp:revision>7</cp:revision>
  <dcterms:created xsi:type="dcterms:W3CDTF">2013-07-23T08:05:06Z</dcterms:created>
  <dcterms:modified xsi:type="dcterms:W3CDTF">2013-09-30T08:13:23Z</dcterms:modified>
</cp:coreProperties>
</file>